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736E6-9015-8387-64A1-2B3EDE0D4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/>
              <a:t>Ministerio varonil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18A09C-19A1-4BD7-5590-9F5F071A7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922355"/>
          </a:xfrm>
        </p:spPr>
        <p:txBody>
          <a:bodyPr>
            <a:normAutofit/>
          </a:bodyPr>
          <a:lstStyle/>
          <a:p>
            <a:pPr algn="ctr"/>
            <a:endParaRPr lang="es-MX" sz="3200" dirty="0"/>
          </a:p>
          <a:p>
            <a:pPr algn="ctr"/>
            <a:r>
              <a:rPr lang="es-MX" sz="3200" dirty="0"/>
              <a:t>18 febrero 2023</a:t>
            </a:r>
          </a:p>
          <a:p>
            <a:pPr algn="ctr"/>
            <a:r>
              <a:rPr lang="es-MX" sz="3200" dirty="0"/>
              <a:t>Iglesia Presbiteriana “Betel”</a:t>
            </a:r>
          </a:p>
        </p:txBody>
      </p:sp>
    </p:spTree>
    <p:extLst>
      <p:ext uri="{BB962C8B-B14F-4D97-AF65-F5344CB8AC3E}">
        <p14:creationId xmlns:p14="http://schemas.microsoft.com/office/powerpoint/2010/main" val="174291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8C13-9B1E-DE03-F3FF-167D5CD18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ministerio del varón en la iglesia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0F09D-DD57-0194-FFA7-831673A8C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36872"/>
            <a:ext cx="11929403" cy="4345281"/>
          </a:xfrm>
        </p:spPr>
        <p:txBody>
          <a:bodyPr>
            <a:normAutofit/>
          </a:bodyPr>
          <a:lstStyle/>
          <a:p>
            <a:r>
              <a:rPr lang="es-MX" sz="3600" dirty="0"/>
              <a:t>Dos instrucciones:</a:t>
            </a:r>
          </a:p>
          <a:p>
            <a:r>
              <a:rPr lang="es-MX" sz="3600" dirty="0"/>
              <a:t>1.  Tito 1:3…. Y establecieses ancianos en cada ciudad.</a:t>
            </a:r>
          </a:p>
          <a:p>
            <a:r>
              <a:rPr lang="es-MX" sz="3600" dirty="0"/>
              <a:t>2.  1 Timoteo 3: 4… que gobierne bien su casa.</a:t>
            </a:r>
          </a:p>
          <a:p>
            <a:pPr marL="0" indent="0">
              <a:buNone/>
            </a:pPr>
            <a:r>
              <a:rPr lang="es-MX" sz="3600" dirty="0"/>
              <a:t>El principio nos guía a una vida:</a:t>
            </a:r>
          </a:p>
          <a:p>
            <a:pPr marL="0" indent="0">
              <a:buNone/>
            </a:pPr>
            <a:r>
              <a:rPr lang="es-MX" sz="3600" dirty="0"/>
              <a:t>   personal con </a:t>
            </a:r>
            <a:r>
              <a:rPr lang="es-MX" sz="3600" dirty="0" err="1"/>
              <a:t>Jesus</a:t>
            </a:r>
            <a:endParaRPr lang="es-MX" sz="3600" dirty="0"/>
          </a:p>
          <a:p>
            <a:pPr marL="0" indent="0">
              <a:buNone/>
            </a:pPr>
            <a:r>
              <a:rPr lang="es-MX" sz="3600" dirty="0"/>
              <a:t>   de liderazgo en el hogar (casado o soltero)</a:t>
            </a:r>
          </a:p>
          <a:p>
            <a:pPr marL="0" indent="0">
              <a:buNone/>
            </a:pPr>
            <a:r>
              <a:rPr lang="es-MX" sz="3600" dirty="0"/>
              <a:t>    de liderazgo en la Iglesia</a:t>
            </a:r>
          </a:p>
        </p:txBody>
      </p:sp>
    </p:spTree>
    <p:extLst>
      <p:ext uri="{BB962C8B-B14F-4D97-AF65-F5344CB8AC3E}">
        <p14:creationId xmlns:p14="http://schemas.microsoft.com/office/powerpoint/2010/main" val="113127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57E22-676D-1CB4-E345-4E6C2B4B2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 voluntad de Dios para el varón cristiano.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FF2F6-9E16-7F3A-93B7-06E0C941A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336873"/>
            <a:ext cx="11943471" cy="4401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Efesios 5:23 –33- Su voluntad para cada esposo cristiano.</a:t>
            </a:r>
          </a:p>
          <a:p>
            <a:pPr marL="742950" indent="-742950">
              <a:buAutoNum type="arabicPeriod"/>
            </a:pPr>
            <a:r>
              <a:rPr lang="es-MX" sz="3600" dirty="0"/>
              <a:t>Es pastorear su esposa</a:t>
            </a:r>
          </a:p>
          <a:p>
            <a:pPr marL="0" indent="0">
              <a:buNone/>
            </a:pPr>
            <a:r>
              <a:rPr lang="es-MX" sz="3600" dirty="0"/>
              <a:t>2. Es amar a su esposa.</a:t>
            </a:r>
          </a:p>
          <a:p>
            <a:pPr marL="0" indent="0">
              <a:buNone/>
            </a:pPr>
            <a:r>
              <a:rPr lang="es-MX" sz="3600" dirty="0"/>
              <a:t>De la manera que Jesús pastorea y ama su Iglesia.</a:t>
            </a:r>
          </a:p>
          <a:p>
            <a:pPr marL="0" indent="0">
              <a:buNone/>
            </a:pPr>
            <a:r>
              <a:rPr lang="es-MX" sz="3600" dirty="0"/>
              <a:t>Como vamos descubriendo la voluntad de Dios como</a:t>
            </a:r>
          </a:p>
          <a:p>
            <a:pPr marL="0" indent="0">
              <a:buNone/>
            </a:pPr>
            <a:r>
              <a:rPr lang="es-MX" sz="3600" dirty="0"/>
              <a:t>Esposo cristiano?</a:t>
            </a:r>
          </a:p>
        </p:txBody>
      </p:sp>
    </p:spTree>
    <p:extLst>
      <p:ext uri="{BB962C8B-B14F-4D97-AF65-F5344CB8AC3E}">
        <p14:creationId xmlns:p14="http://schemas.microsoft.com/office/powerpoint/2010/main" val="119672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8FBC6-0F96-9C16-0826-903B4254D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Jesús es nuestro ejemplo a seguir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8CEA0-7841-9140-9CC4-C9D26E2C7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2336872"/>
            <a:ext cx="11971605" cy="452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dirty="0"/>
              <a:t>1. 1 Juan 2:6 ….</a:t>
            </a:r>
          </a:p>
          <a:p>
            <a:pPr marL="0" indent="0">
              <a:buNone/>
            </a:pPr>
            <a:r>
              <a:rPr lang="es-MX" sz="3600" dirty="0"/>
              <a:t>en la vida también hay malos ejemplos.</a:t>
            </a:r>
          </a:p>
          <a:p>
            <a:r>
              <a:rPr lang="es-MX" sz="3600" dirty="0"/>
              <a:t>    que aprendemos de esos malos ejemplo?</a:t>
            </a:r>
          </a:p>
          <a:p>
            <a:r>
              <a:rPr lang="es-MX" sz="3600" dirty="0"/>
              <a:t>   aprendemos? Que Dios nos muestra lo que se nos hace</a:t>
            </a:r>
          </a:p>
          <a:p>
            <a:r>
              <a:rPr lang="es-MX" sz="3600" dirty="0"/>
              <a:t>               difícil reconocer en nuestras circunstancias.</a:t>
            </a:r>
          </a:p>
          <a:p>
            <a:r>
              <a:rPr lang="es-MX" sz="3600" dirty="0"/>
              <a:t>Dios quiere que seamos buenos ejemplos!</a:t>
            </a:r>
          </a:p>
          <a:p>
            <a:r>
              <a:rPr lang="es-MX" sz="3600" dirty="0"/>
              <a:t>Podemos ser buenos ejemplos</a:t>
            </a:r>
          </a:p>
          <a:p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299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A000C-2778-88C4-35AE-A04DC8234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Cristo nos habilita a ser ejemplar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B940-80B1-F4D5-088F-8AD98D6BD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336872"/>
            <a:ext cx="11901267" cy="4359349"/>
          </a:xfrm>
        </p:spPr>
        <p:txBody>
          <a:bodyPr>
            <a:normAutofit/>
          </a:bodyPr>
          <a:lstStyle/>
          <a:p>
            <a:r>
              <a:rPr lang="es-MX" sz="3600" dirty="0"/>
              <a:t>1. servidumbre… Juan 13:15</a:t>
            </a:r>
          </a:p>
          <a:p>
            <a:r>
              <a:rPr lang="es-MX" sz="3600" dirty="0"/>
              <a:t>2.  sufriente… 1 Pedro 21 – 23</a:t>
            </a:r>
          </a:p>
          <a:p>
            <a:r>
              <a:rPr lang="es-MX" sz="3600" dirty="0"/>
              <a:t>3.  mentalidad…. Filipenses 2: 5 – 7</a:t>
            </a:r>
          </a:p>
          <a:p>
            <a:r>
              <a:rPr lang="es-MX" sz="3600" dirty="0"/>
              <a:t>4. abnegación… Lucas 9:23</a:t>
            </a:r>
          </a:p>
          <a:p>
            <a:r>
              <a:rPr lang="es-MX" sz="3600" dirty="0"/>
              <a:t>5. modelo de vida que honra a Dios… Filipenses 4:9</a:t>
            </a:r>
          </a:p>
          <a:p>
            <a:r>
              <a:rPr lang="es-MX" sz="3600" dirty="0"/>
              <a:t>6. fe que honra a Dios en tiempos difíciles… 1 Tes 1:6,7</a:t>
            </a:r>
          </a:p>
        </p:txBody>
      </p:sp>
    </p:spTree>
    <p:extLst>
      <p:ext uri="{BB962C8B-B14F-4D97-AF65-F5344CB8AC3E}">
        <p14:creationId xmlns:p14="http://schemas.microsoft.com/office/powerpoint/2010/main" val="207082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33F2-2199-9F5D-ECB1-EC40490A6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Quien puede ser un esposo ejemplar?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8F7D0-12EA-3207-B429-9EB0C7EDB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2336872"/>
            <a:ext cx="11844997" cy="4246807"/>
          </a:xfrm>
        </p:spPr>
        <p:txBody>
          <a:bodyPr>
            <a:normAutofit lnSpcReduction="10000"/>
          </a:bodyPr>
          <a:lstStyle/>
          <a:p>
            <a:r>
              <a:rPr lang="es-MX" sz="3600" dirty="0"/>
              <a:t>Filipenses 3: 12 – 14</a:t>
            </a:r>
          </a:p>
          <a:p>
            <a:r>
              <a:rPr lang="es-MX" sz="3600" dirty="0"/>
              <a:t>1. reconocer que el crecimiento es un proceso.</a:t>
            </a:r>
          </a:p>
          <a:p>
            <a:r>
              <a:rPr lang="es-MX" sz="3600" dirty="0"/>
              <a:t>2. reconocer que solo el pecado le impide serlo.</a:t>
            </a:r>
          </a:p>
          <a:p>
            <a:pPr marL="0" indent="0">
              <a:buNone/>
            </a:pPr>
            <a:r>
              <a:rPr lang="es-MX" sz="3600" dirty="0"/>
              <a:t>3. Aceptar responsabilidad de nuestro propio pecado.</a:t>
            </a:r>
          </a:p>
          <a:p>
            <a:pPr marL="0" indent="0">
              <a:buNone/>
            </a:pPr>
            <a:r>
              <a:rPr lang="es-MX" sz="3600" dirty="0"/>
              <a:t>4. Hay esperanza- Dios no quiere que seamos esclavos</a:t>
            </a:r>
          </a:p>
          <a:p>
            <a:pPr marL="0" indent="0">
              <a:buNone/>
            </a:pPr>
            <a:r>
              <a:rPr lang="es-MX" sz="3600" dirty="0"/>
              <a:t>     a nuestra carne, atrapado en el pasado, o </a:t>
            </a:r>
            <a:r>
              <a:rPr lang="es-MX" sz="3600" dirty="0" err="1"/>
              <a:t>daniados</a:t>
            </a:r>
            <a:endParaRPr lang="es-MX" sz="3600" dirty="0"/>
          </a:p>
          <a:p>
            <a:pPr marL="0" indent="0">
              <a:buNone/>
            </a:pPr>
            <a:r>
              <a:rPr lang="es-MX" sz="3600" dirty="0"/>
              <a:t>     en el pasado por ejemplos malos.</a:t>
            </a:r>
          </a:p>
          <a:p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84041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F010-0EAE-5C60-8F03-5B1C034C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Estas listo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94089-763C-97C4-BE32-92CEA5D1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336873"/>
            <a:ext cx="11859064" cy="437341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s-MX" sz="3600" dirty="0"/>
              <a:t>Empieza con una verdadera </a:t>
            </a:r>
            <a:r>
              <a:rPr lang="es-MX" sz="3600" dirty="0" err="1"/>
              <a:t>relacion</a:t>
            </a:r>
            <a:r>
              <a:rPr lang="es-MX" sz="3600" dirty="0"/>
              <a:t> con </a:t>
            </a:r>
            <a:r>
              <a:rPr lang="es-MX" sz="3600" dirty="0" err="1"/>
              <a:t>Jesus</a:t>
            </a:r>
            <a:r>
              <a:rPr lang="es-MX" sz="3600" dirty="0"/>
              <a:t>.</a:t>
            </a:r>
          </a:p>
          <a:p>
            <a:pPr marL="0" indent="0">
              <a:buNone/>
            </a:pPr>
            <a:r>
              <a:rPr lang="es-MX" sz="3600" dirty="0"/>
              <a:t>2. Ser un verdadero discípulo de </a:t>
            </a:r>
            <a:r>
              <a:rPr lang="es-MX" sz="3600" dirty="0" err="1"/>
              <a:t>Jesus</a:t>
            </a:r>
            <a:r>
              <a:rPr lang="es-MX" sz="3600" dirty="0"/>
              <a:t>.</a:t>
            </a:r>
          </a:p>
          <a:p>
            <a:pPr marL="0" indent="0">
              <a:buNone/>
            </a:pPr>
            <a:r>
              <a:rPr lang="es-MX" sz="3600" dirty="0"/>
              <a:t>3. Un verdadero conocimiento de Dios .</a:t>
            </a:r>
          </a:p>
          <a:p>
            <a:pPr marL="0" indent="0">
              <a:buNone/>
            </a:pPr>
            <a:r>
              <a:rPr lang="es-MX" sz="3600" dirty="0"/>
              <a:t>4. El producirá en ti el querer como el </a:t>
            </a:r>
            <a:r>
              <a:rPr lang="es-MX" sz="3600" dirty="0" err="1"/>
              <a:t>hacer..por</a:t>
            </a:r>
            <a:r>
              <a:rPr lang="es-MX" sz="3600" dirty="0"/>
              <a:t> su </a:t>
            </a:r>
          </a:p>
          <a:p>
            <a:pPr marL="0" indent="0">
              <a:buNone/>
            </a:pPr>
            <a:r>
              <a:rPr lang="es-MX" sz="3600" dirty="0"/>
              <a:t>     buen voluntad (Fil. 2:13)</a:t>
            </a:r>
          </a:p>
        </p:txBody>
      </p:sp>
    </p:spTree>
    <p:extLst>
      <p:ext uri="{BB962C8B-B14F-4D97-AF65-F5344CB8AC3E}">
        <p14:creationId xmlns:p14="http://schemas.microsoft.com/office/powerpoint/2010/main" val="310320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5C8EA-30EC-164E-5AA1-16FE92C65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E8CA5-9DFC-8AE6-8235-92731AC6E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MX" sz="4000" dirty="0"/>
          </a:p>
          <a:p>
            <a:pPr algn="ctr"/>
            <a:endParaRPr lang="es-MX" sz="4000" dirty="0"/>
          </a:p>
          <a:p>
            <a:pPr algn="ctr"/>
            <a:r>
              <a:rPr lang="es-MX" sz="4000" dirty="0"/>
              <a:t>Dios les bendiga</a:t>
            </a:r>
          </a:p>
        </p:txBody>
      </p:sp>
    </p:spTree>
    <p:extLst>
      <p:ext uri="{BB962C8B-B14F-4D97-AF65-F5344CB8AC3E}">
        <p14:creationId xmlns:p14="http://schemas.microsoft.com/office/powerpoint/2010/main" val="354752696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47</TotalTime>
  <Words>376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Ministerio varonil</vt:lpstr>
      <vt:lpstr>El ministerio del varón en la iglesia</vt:lpstr>
      <vt:lpstr>La voluntad de Dios para el varón cristiano.</vt:lpstr>
      <vt:lpstr>Jesús es nuestro ejemplo a seguir</vt:lpstr>
      <vt:lpstr>Cristo nos habilita a ser ejemplar</vt:lpstr>
      <vt:lpstr>Quien puede ser un esposo ejemplar?</vt:lpstr>
      <vt:lpstr>Estas listo 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Ministerio varonil</dc:title>
  <dc:creator>Manager</dc:creator>
  <cp:lastModifiedBy>Manager</cp:lastModifiedBy>
  <cp:revision>2</cp:revision>
  <dcterms:created xsi:type="dcterms:W3CDTF">2023-02-18T03:23:32Z</dcterms:created>
  <dcterms:modified xsi:type="dcterms:W3CDTF">2023-02-18T04:10:44Z</dcterms:modified>
</cp:coreProperties>
</file>